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Pacifico" charset="-18"/>
      <p:regular r:id="rId13"/>
    </p:embeddedFont>
    <p:embeddedFont>
      <p:font typeface="Caveat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3aae03a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3aae03a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d03131aa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d03131aa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d03131a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d03131a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d03131aa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d03131aa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d03131aa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d03131aa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d03131aa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d03131aa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d03131aa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d03131aa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d03131a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d03131a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d03131a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d03131aa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56600" y="367400"/>
            <a:ext cx="8520600" cy="2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>
                <a:solidFill>
                  <a:srgbClr val="4A86E8"/>
                </a:solidFill>
                <a:highlight>
                  <a:srgbClr val="F1C232"/>
                </a:highlight>
                <a:latin typeface="Pacifico"/>
                <a:ea typeface="Pacifico"/>
                <a:cs typeface="Pacifico"/>
                <a:sym typeface="Pacifico"/>
              </a:rPr>
              <a:t>Kim dla Ciebie jest Patron naszej szkoły?</a:t>
            </a:r>
            <a:endParaRPr sz="3800">
              <a:solidFill>
                <a:srgbClr val="4A86E8"/>
              </a:solidFill>
              <a:highlight>
                <a:srgbClr val="F1C232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500" y="2834125"/>
            <a:ext cx="3283500" cy="230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399" y="0"/>
            <a:ext cx="1968226" cy="147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192300" y="1079000"/>
            <a:ext cx="8520600" cy="3416400"/>
          </a:xfrm>
          <a:prstGeom prst="rect">
            <a:avLst/>
          </a:prstGeom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5100">
                <a:solidFill>
                  <a:srgbClr val="4A86E8"/>
                </a:solidFill>
              </a:rPr>
              <a:t>Dziękujemy za uwagę.</a:t>
            </a:r>
            <a:endParaRPr sz="5100">
              <a:solidFill>
                <a:srgbClr val="4A86E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accent6"/>
                </a:solidFill>
              </a:rPr>
              <a:t>ŚWIĘTY JAN PAWEŁ II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94375" y="1161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000">
                <a:solidFill>
                  <a:srgbClr val="3C3C3C"/>
                </a:solidFill>
                <a:highlight>
                  <a:srgbClr val="A4C2F4"/>
                </a:highlight>
                <a:latin typeface="Caveat"/>
                <a:ea typeface="Caveat"/>
                <a:cs typeface="Caveat"/>
                <a:sym typeface="Caveat"/>
              </a:rPr>
              <a:t>Jan Paweł II to nie tylko najcudowniejszy ojciec święty i kapłan, ale także człowiek. Z taką otwartością serca, z taką dobrocią polubiły i pokochały go wszystkie narody. Mimo ciężkiej choroby, przyciągał też młodzież, która zbliżała się do niego i chciała usłyszeć słowo od niego. </a:t>
            </a:r>
            <a:br>
              <a:rPr lang="pl" sz="2000">
                <a:solidFill>
                  <a:srgbClr val="3C3C3C"/>
                </a:solidFill>
                <a:highlight>
                  <a:srgbClr val="A4C2F4"/>
                </a:highlight>
                <a:latin typeface="Caveat"/>
                <a:ea typeface="Caveat"/>
                <a:cs typeface="Caveat"/>
                <a:sym typeface="Caveat"/>
              </a:rPr>
            </a:br>
            <a:r>
              <a:rPr lang="pl" sz="2000">
                <a:solidFill>
                  <a:srgbClr val="3C3C3C"/>
                </a:solidFill>
                <a:highlight>
                  <a:srgbClr val="A4C2F4"/>
                </a:highlight>
                <a:latin typeface="Caveat"/>
                <a:ea typeface="Caveat"/>
                <a:cs typeface="Caveat"/>
                <a:sym typeface="Caveat"/>
              </a:rPr>
              <a:t>Był podporą, ostoją i siłą. Dawał nadzieję na lepsze życie. Potrafił dotrzeć do każdego. To imponuje wielu z nas. Nasz Papież dostrzegał osoby niepełnosprawne. Uzdrawiał chorych i są na to dowody. Wiara w niego daje człowiekowi wielką siłę. Drugiego człowieka o tak wielkim sercu chyba nie znajdziemy, bo on był jedyny na świecie.</a:t>
            </a:r>
            <a:endParaRPr sz="2000">
              <a:highlight>
                <a:srgbClr val="A4C2F4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0" y="109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accent6"/>
                </a:solidFill>
                <a:highlight>
                  <a:srgbClr val="A4C2F4"/>
                </a:highlight>
              </a:rPr>
              <a:t>Jest Patronem nas wszystkich.</a:t>
            </a:r>
            <a:endParaRPr>
              <a:solidFill>
                <a:schemeClr val="accent6"/>
              </a:solidFill>
              <a:highlight>
                <a:srgbClr val="A4C2F4"/>
              </a:highlight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9575" y="328550"/>
            <a:ext cx="1693350" cy="240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52475"/>
            <a:ext cx="518850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9600" y="2832325"/>
            <a:ext cx="3874401" cy="218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198400"/>
            <a:ext cx="85206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accent6"/>
                </a:solidFill>
              </a:rPr>
              <a:t>Jest naszym Nauczycielem.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69225"/>
            <a:ext cx="3446550" cy="45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5863" y="794150"/>
            <a:ext cx="2818126" cy="431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3000" y="27511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294550"/>
            <a:ext cx="8520600" cy="7344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accent6"/>
                </a:solidFill>
              </a:rPr>
              <a:t>Jan Paweł II jest dla nas Przykładem.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475" y="958975"/>
            <a:ext cx="3073900" cy="409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872" y="1108500"/>
            <a:ext cx="2914000" cy="364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850" y="1243150"/>
            <a:ext cx="3616525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1472825" y="192600"/>
            <a:ext cx="6525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>
                <a:solidFill>
                  <a:schemeClr val="accent6"/>
                </a:solidFill>
              </a:rPr>
              <a:t>Jest naszym Ojcem.</a:t>
            </a:r>
            <a:endParaRPr sz="2800">
              <a:solidFill>
                <a:schemeClr val="accent6"/>
              </a:solidFill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90375"/>
            <a:ext cx="2938351" cy="27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975" y="1390375"/>
            <a:ext cx="2938350" cy="29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9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/>
        </p:nvSpPr>
        <p:spPr>
          <a:xfrm>
            <a:off x="5410575" y="2571750"/>
            <a:ext cx="474900" cy="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668425" y="316250"/>
            <a:ext cx="78510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>
                <a:solidFill>
                  <a:schemeClr val="accent6"/>
                </a:solidFill>
              </a:rPr>
              <a:t>Jan Paweł II to wzór do naśladowania.</a:t>
            </a:r>
            <a:endParaRPr sz="2800">
              <a:solidFill>
                <a:schemeClr val="accent6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025" y="1038125"/>
            <a:ext cx="2617076" cy="410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275" y="2151575"/>
            <a:ext cx="3730299" cy="29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2025" y="1038125"/>
            <a:ext cx="2866300" cy="410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668425" y="186225"/>
            <a:ext cx="79191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accent6"/>
                </a:solidFill>
              </a:rPr>
              <a:t>Jan Paweł II był wielkim Przyjacielem młodzieży.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5763375" y="2494250"/>
            <a:ext cx="18006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775" y="1874400"/>
            <a:ext cx="5262226" cy="326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32050"/>
            <a:ext cx="3881775" cy="25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accent6"/>
                </a:solidFill>
              </a:rPr>
              <a:t>CYTATY Z WYSTĄPIEŃ JANA PAWŁA II</a:t>
            </a:r>
            <a:r>
              <a:rPr lang="pl"/>
              <a:t> </a:t>
            </a:r>
            <a:endParaRPr/>
          </a:p>
        </p:txBody>
      </p:sp>
      <p:pic>
        <p:nvPicPr>
          <p:cNvPr id="116" name="Google Shape;116;p21" descr="naklejkiswiata &gt; Cytat 028 Jan Paweł II, JP2, JPII - Musicie od siebie  wymagać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480100" cy="18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200" y="1574775"/>
            <a:ext cx="3337225" cy="20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0025" y="3172200"/>
            <a:ext cx="3900975" cy="17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Pokaz na ekranie (16:9)</PresentationFormat>
  <Paragraphs>11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Pacifico</vt:lpstr>
      <vt:lpstr>Caveat</vt:lpstr>
      <vt:lpstr>Simple Light</vt:lpstr>
      <vt:lpstr>Kim dla Ciebie jest Patron naszej szkoły?</vt:lpstr>
      <vt:lpstr>ŚWIĘTY JAN PAWEŁ II</vt:lpstr>
      <vt:lpstr>Jest Patronem nas wszystkich.</vt:lpstr>
      <vt:lpstr>Jest naszym Nauczycielem.</vt:lpstr>
      <vt:lpstr>Jan Paweł II jest dla nas Przykładem.</vt:lpstr>
      <vt:lpstr>Slajd 6</vt:lpstr>
      <vt:lpstr>Slajd 7</vt:lpstr>
      <vt:lpstr>Jan Paweł II był wielkim Przyjacielem młodzieży.</vt:lpstr>
      <vt:lpstr>CYTATY Z WYSTĄPIEŃ JANA PAWŁA II </vt:lpstr>
      <vt:lpstr>Slajd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 dla Ciebie jest Patron naszej szkoły?</dc:title>
  <dc:creator>BML</dc:creator>
  <cp:lastModifiedBy>BML</cp:lastModifiedBy>
  <cp:revision>1</cp:revision>
  <dcterms:modified xsi:type="dcterms:W3CDTF">2020-12-02T21:36:11Z</dcterms:modified>
</cp:coreProperties>
</file>